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359997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95382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9076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8614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781532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9769150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11722978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13676811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15630639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 varScale="1">
        <p:scale>
          <a:sx n="17" d="100"/>
          <a:sy n="17" d="100"/>
        </p:scale>
        <p:origin x="20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1183263"/>
            <a:ext cx="27539395" cy="771660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0399852"/>
            <a:ext cx="22679502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9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9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9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99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9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C686-A745-491E-A324-78824DADDFC1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DD45-C66E-48C7-92F4-8FD0A24A7F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77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4F31-1657-4C61-9F94-9EC86A53B162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37BFB-4E79-4539-B0E2-7DDDB0A59C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9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441669"/>
            <a:ext cx="7289840" cy="3071644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441669"/>
            <a:ext cx="21329531" cy="3071644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5444-4965-4503-B886-DC29A51CEEB7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38124-5BDB-4CC9-A90F-F284BEEABB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36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BFC5-8CB5-4BAB-9615-D3CCAD13CD5D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A22D-7A7D-48C5-A88C-077265632F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36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2" y="23133166"/>
            <a:ext cx="27539395" cy="7149948"/>
          </a:xfrm>
        </p:spPr>
        <p:txBody>
          <a:bodyPr anchor="t"/>
          <a:lstStyle>
            <a:lvl1pPr algn="l">
              <a:defRPr sz="15748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2" y="15258233"/>
            <a:ext cx="27539395" cy="7874939"/>
          </a:xfrm>
        </p:spPr>
        <p:txBody>
          <a:bodyPr anchor="b"/>
          <a:lstStyle>
            <a:lvl1pPr marL="0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1pPr>
            <a:lvl2pPr marL="1799996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8272D-5735-4B57-8A74-8F18023072D7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7DBD3-7420-4102-BDA6-45040EFEE6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58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8399949"/>
            <a:ext cx="14309686" cy="23758162"/>
          </a:xfrm>
        </p:spPr>
        <p:txBody>
          <a:bodyPr/>
          <a:lstStyle>
            <a:lvl1pPr>
              <a:defRPr sz="11024"/>
            </a:lvl1pPr>
            <a:lvl2pPr>
              <a:defRPr sz="9449"/>
            </a:lvl2pPr>
            <a:lvl3pPr>
              <a:defRPr sz="787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8399949"/>
            <a:ext cx="14309686" cy="23758162"/>
          </a:xfrm>
        </p:spPr>
        <p:txBody>
          <a:bodyPr/>
          <a:lstStyle>
            <a:lvl1pPr>
              <a:defRPr sz="11024"/>
            </a:lvl1pPr>
            <a:lvl2pPr>
              <a:defRPr sz="9449"/>
            </a:lvl2pPr>
            <a:lvl3pPr>
              <a:defRPr sz="787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4363-D538-4B47-9452-48B41C228183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3997-1963-49CF-9936-A18E1775AC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6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72" y="8058276"/>
            <a:ext cx="14315312" cy="335830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72" y="11416582"/>
            <a:ext cx="14315312" cy="20741518"/>
          </a:xfrm>
        </p:spPr>
        <p:txBody>
          <a:bodyPr/>
          <a:lstStyle>
            <a:lvl1pPr>
              <a:defRPr sz="9449"/>
            </a:lvl1pPr>
            <a:lvl2pPr>
              <a:defRPr sz="7874"/>
            </a:lvl2pPr>
            <a:lvl3pPr>
              <a:defRPr sz="7087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7" y="8058276"/>
            <a:ext cx="14320934" cy="335830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7" y="11416582"/>
            <a:ext cx="14320934" cy="20741518"/>
          </a:xfrm>
        </p:spPr>
        <p:txBody>
          <a:bodyPr/>
          <a:lstStyle>
            <a:lvl1pPr>
              <a:defRPr sz="9449"/>
            </a:lvl1pPr>
            <a:lvl2pPr>
              <a:defRPr sz="7874"/>
            </a:lvl2pPr>
            <a:lvl3pPr>
              <a:defRPr sz="7087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A758-7A86-4059-9439-DCA1860E27AA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4F82-4585-493A-9999-36340F673D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06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E598-C95A-4C72-81C2-B58ED32E28CF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F4093-A040-424F-ABF6-27CE1E4A42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03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9013-43E4-4DB7-9119-383AA3BA87E4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E46E-92CD-40D3-93B2-EA167D2EE3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25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1" y="1433324"/>
            <a:ext cx="10659144" cy="6099956"/>
          </a:xfrm>
        </p:spPr>
        <p:txBody>
          <a:bodyPr anchor="b"/>
          <a:lstStyle>
            <a:lvl1pPr algn="l">
              <a:defRPr sz="7874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7" y="1433326"/>
            <a:ext cx="18112104" cy="30724780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1" y="7533286"/>
            <a:ext cx="10659144" cy="24624825"/>
          </a:xfrm>
        </p:spPr>
        <p:txBody>
          <a:bodyPr/>
          <a:lstStyle>
            <a:lvl1pPr marL="0" indent="0">
              <a:buNone/>
              <a:defRPr sz="5512"/>
            </a:lvl1pPr>
            <a:lvl2pPr marL="1799996" indent="0">
              <a:buNone/>
              <a:defRPr sz="4724"/>
            </a:lvl2pPr>
            <a:lvl3pPr marL="3599993" indent="0">
              <a:buNone/>
              <a:defRPr sz="3937"/>
            </a:lvl3pPr>
            <a:lvl4pPr marL="5399989" indent="0">
              <a:buNone/>
              <a:defRPr sz="3543"/>
            </a:lvl4pPr>
            <a:lvl5pPr marL="7199986" indent="0">
              <a:buNone/>
              <a:defRPr sz="3543"/>
            </a:lvl5pPr>
            <a:lvl6pPr marL="8999982" indent="0">
              <a:buNone/>
              <a:defRPr sz="3543"/>
            </a:lvl6pPr>
            <a:lvl7pPr marL="10799978" indent="0">
              <a:buNone/>
              <a:defRPr sz="3543"/>
            </a:lvl7pPr>
            <a:lvl8pPr marL="12599975" indent="0">
              <a:buNone/>
              <a:defRPr sz="3543"/>
            </a:lvl8pPr>
            <a:lvl9pPr marL="14399971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32D6-F6D1-4CAE-A783-9E108F810F1C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DD55-23E9-42EC-8298-25C02C1388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1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25199823"/>
            <a:ext cx="19439573" cy="2974982"/>
          </a:xfrm>
        </p:spPr>
        <p:txBody>
          <a:bodyPr anchor="b"/>
          <a:lstStyle>
            <a:lvl1pPr algn="l">
              <a:defRPr sz="7874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216642"/>
            <a:ext cx="19439573" cy="21599843"/>
          </a:xfrm>
        </p:spPr>
        <p:txBody>
          <a:bodyPr rtlCol="0">
            <a:normAutofit/>
          </a:bodyPr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28174805"/>
            <a:ext cx="19439573" cy="4224965"/>
          </a:xfrm>
        </p:spPr>
        <p:txBody>
          <a:bodyPr/>
          <a:lstStyle>
            <a:lvl1pPr marL="0" indent="0">
              <a:buNone/>
              <a:defRPr sz="5512"/>
            </a:lvl1pPr>
            <a:lvl2pPr marL="1799996" indent="0">
              <a:buNone/>
              <a:defRPr sz="4724"/>
            </a:lvl2pPr>
            <a:lvl3pPr marL="3599993" indent="0">
              <a:buNone/>
              <a:defRPr sz="3937"/>
            </a:lvl3pPr>
            <a:lvl4pPr marL="5399989" indent="0">
              <a:buNone/>
              <a:defRPr sz="3543"/>
            </a:lvl4pPr>
            <a:lvl5pPr marL="7199986" indent="0">
              <a:buNone/>
              <a:defRPr sz="3543"/>
            </a:lvl5pPr>
            <a:lvl6pPr marL="8999982" indent="0">
              <a:buNone/>
              <a:defRPr sz="3543"/>
            </a:lvl6pPr>
            <a:lvl7pPr marL="10799978" indent="0">
              <a:buNone/>
              <a:defRPr sz="3543"/>
            </a:lvl7pPr>
            <a:lvl8pPr marL="12599975" indent="0">
              <a:buNone/>
              <a:defRPr sz="3543"/>
            </a:lvl8pPr>
            <a:lvl9pPr marL="14399971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D440-C6F6-4E13-9A1E-EF5A26E627C6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DF45-16B2-41DA-98FD-2617EF47B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57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19965" y="1443742"/>
            <a:ext cx="29159359" cy="599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19965" y="8399939"/>
            <a:ext cx="29159359" cy="2375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33368511"/>
            <a:ext cx="7559834" cy="1912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724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A816AF-14A9-4DE9-8D44-15D48DED2D96}" type="datetimeFigureOut">
              <a:rPr lang="pt-BR"/>
              <a:pPr>
                <a:defRPr/>
              </a:pPr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33368511"/>
            <a:ext cx="10259775" cy="1912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724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33368511"/>
            <a:ext cx="7559834" cy="191248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724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9A1448-E82C-4749-BF4E-34AF372F2E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5pPr>
      <a:lvl6pPr marL="1799996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6pPr>
      <a:lvl7pPr marL="3599993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7pPr>
      <a:lvl8pPr marL="5399989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8pPr>
      <a:lvl9pPr marL="7199986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9pPr>
    </p:titleStyle>
    <p:bodyStyle>
      <a:lvl1pPr marL="1349997" indent="-1349997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98" kern="1200">
          <a:solidFill>
            <a:schemeClr val="tx1"/>
          </a:solidFill>
          <a:latin typeface="+mn-lt"/>
          <a:ea typeface="+mn-ea"/>
          <a:cs typeface="+mn-cs"/>
        </a:defRPr>
      </a:lvl1pPr>
      <a:lvl2pPr marL="2924994" indent="-1124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24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874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874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de cantos arredondados 15"/>
          <p:cNvSpPr/>
          <p:nvPr/>
        </p:nvSpPr>
        <p:spPr>
          <a:xfrm>
            <a:off x="2718494" y="8087451"/>
            <a:ext cx="26999803" cy="31187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699743" y="4862465"/>
            <a:ext cx="26999803" cy="25499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CaixaDeTexto 12"/>
          <p:cNvSpPr txBox="1">
            <a:spLocks noChangeArrowheads="1"/>
          </p:cNvSpPr>
          <p:nvPr/>
        </p:nvSpPr>
        <p:spPr bwMode="auto">
          <a:xfrm>
            <a:off x="2874741" y="4862475"/>
            <a:ext cx="10774921" cy="209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NOME DA IES - CÂMPUS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Subprojeto SIIC: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Área do Conhecimento:</a:t>
            </a:r>
          </a:p>
        </p:txBody>
      </p:sp>
      <p:sp>
        <p:nvSpPr>
          <p:cNvPr id="2053" name="CaixaDeTexto 14"/>
          <p:cNvSpPr txBox="1">
            <a:spLocks noChangeArrowheads="1"/>
          </p:cNvSpPr>
          <p:nvPr/>
        </p:nvSpPr>
        <p:spPr bwMode="auto">
          <a:xfrm>
            <a:off x="2893493" y="8731198"/>
            <a:ext cx="10774921" cy="209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Nome (s):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Orientador: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Órgão financiador: CAPES e URI</a:t>
            </a:r>
          </a:p>
        </p:txBody>
      </p:sp>
      <p:sp>
        <p:nvSpPr>
          <p:cNvPr id="2054" name="CaixaDeTexto 13"/>
          <p:cNvSpPr txBox="1">
            <a:spLocks noChangeArrowheads="1"/>
          </p:cNvSpPr>
          <p:nvPr/>
        </p:nvSpPr>
        <p:spPr bwMode="auto">
          <a:xfrm>
            <a:off x="8505952" y="8193694"/>
            <a:ext cx="15874884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724" b="1">
                <a:solidFill>
                  <a:schemeClr val="tx2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737252" y="11487426"/>
            <a:ext cx="13168656" cy="138749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CaixaDeTexto 17"/>
          <p:cNvSpPr txBox="1">
            <a:spLocks noChangeArrowheads="1"/>
          </p:cNvSpPr>
          <p:nvPr/>
        </p:nvSpPr>
        <p:spPr bwMode="auto">
          <a:xfrm>
            <a:off x="2787242" y="11668677"/>
            <a:ext cx="13074905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INTRODUÇÃO/OBJETIVOS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6505904" y="11487416"/>
            <a:ext cx="13162404" cy="152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CaixaDeTexto 20"/>
          <p:cNvSpPr txBox="1">
            <a:spLocks noChangeArrowheads="1"/>
          </p:cNvSpPr>
          <p:nvPr/>
        </p:nvSpPr>
        <p:spPr bwMode="auto">
          <a:xfrm>
            <a:off x="16818391" y="11737425"/>
            <a:ext cx="12799907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RESULTADOS E DISCUSSÕES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2630991" y="13287413"/>
            <a:ext cx="13287407" cy="8218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724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16443404" y="13287403"/>
            <a:ext cx="13281151" cy="82499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2743504" y="21862341"/>
            <a:ext cx="13162404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2" name="CaixaDeTexto 25"/>
          <p:cNvSpPr txBox="1">
            <a:spLocks noChangeArrowheads="1"/>
          </p:cNvSpPr>
          <p:nvPr/>
        </p:nvSpPr>
        <p:spPr bwMode="auto">
          <a:xfrm>
            <a:off x="2830993" y="22093601"/>
            <a:ext cx="13074905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724" b="1">
                <a:solidFill>
                  <a:schemeClr val="tx2"/>
                </a:solidFill>
                <a:latin typeface="Arial" panose="020B0604020202020204" pitchFamily="34" charset="0"/>
              </a:rPr>
              <a:t>METODOLOGIA</a:t>
            </a: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6455904" y="21862341"/>
            <a:ext cx="13162404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CaixaDeTexto 27"/>
          <p:cNvSpPr txBox="1">
            <a:spLocks noChangeArrowheads="1"/>
          </p:cNvSpPr>
          <p:nvPr/>
        </p:nvSpPr>
        <p:spPr bwMode="auto">
          <a:xfrm>
            <a:off x="16543393" y="22131100"/>
            <a:ext cx="12918654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CONCLUSÃO</a:t>
            </a: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2630997" y="23693589"/>
            <a:ext cx="13274907" cy="104624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16309019" y="23546708"/>
            <a:ext cx="13387402" cy="48812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de cantos arredondados 30"/>
          <p:cNvSpPr/>
          <p:nvPr/>
        </p:nvSpPr>
        <p:spPr>
          <a:xfrm>
            <a:off x="16436557" y="28774792"/>
            <a:ext cx="13281151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9" name="CaixaDeTexto 31"/>
          <p:cNvSpPr txBox="1">
            <a:spLocks noChangeArrowheads="1"/>
          </p:cNvSpPr>
          <p:nvPr/>
        </p:nvSpPr>
        <p:spPr bwMode="auto">
          <a:xfrm>
            <a:off x="16718392" y="28968551"/>
            <a:ext cx="12899906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REFERÊNCIAS</a:t>
            </a: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16505894" y="30331031"/>
            <a:ext cx="13193652" cy="376872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2731004" y="34381002"/>
            <a:ext cx="26937304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2" name="CaixaDeTexto 34"/>
          <p:cNvSpPr txBox="1">
            <a:spLocks noChangeArrowheads="1"/>
          </p:cNvSpPr>
          <p:nvPr/>
        </p:nvSpPr>
        <p:spPr bwMode="auto">
          <a:xfrm>
            <a:off x="2818503" y="34512258"/>
            <a:ext cx="11112419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Agradecimentos: (CAPES, URI,...)</a:t>
            </a:r>
          </a:p>
        </p:txBody>
      </p:sp>
      <p:pic>
        <p:nvPicPr>
          <p:cNvPr id="2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97" y="10"/>
            <a:ext cx="26999807" cy="441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3" name="CaixaDeTexto 1"/>
          <p:cNvSpPr txBox="1">
            <a:spLocks noChangeArrowheads="1"/>
          </p:cNvSpPr>
          <p:nvPr/>
        </p:nvSpPr>
        <p:spPr bwMode="auto">
          <a:xfrm>
            <a:off x="2862251" y="24774819"/>
            <a:ext cx="12768659" cy="372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>
                <a:latin typeface="Arial" panose="020B0604020202020204" pitchFamily="34" charset="0"/>
              </a:rPr>
              <a:t>Os pôsteres devem ter tamanho de fonte que permita uma leitura confortável a uma distância de aproximadamente 1 m. Portanto, recomenda-se uma fonte Arial 28 a 32, ou equivalente em tamanho.</a:t>
            </a:r>
          </a:p>
        </p:txBody>
      </p:sp>
      <p:sp>
        <p:nvSpPr>
          <p:cNvPr id="2074" name="CaixaDeTexto 4"/>
          <p:cNvSpPr txBox="1">
            <a:spLocks noChangeArrowheads="1"/>
          </p:cNvSpPr>
          <p:nvPr/>
        </p:nvSpPr>
        <p:spPr bwMode="auto">
          <a:xfrm>
            <a:off x="2793504" y="14343656"/>
            <a:ext cx="12837406" cy="400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>
                <a:latin typeface="Arial" panose="020B0604020202020204" pitchFamily="34" charset="0"/>
              </a:rPr>
              <a:t>A construção do pôster fica a critério da autoria do mesmo, devendo respeitar o tamanho de 90 cm de largura por 100 cm de altura. O cabeçalho deste modelo de pôster não poderá ser alterado.</a:t>
            </a:r>
            <a:endParaRPr lang="pt-BR" altLang="pt-BR" sz="4724" b="1" u="sng">
              <a:latin typeface="Arial" panose="020B0604020202020204" pitchFamily="34" charset="0"/>
            </a:endParaRPr>
          </a:p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2075" name="CaixaDeTexto 5"/>
          <p:cNvSpPr txBox="1">
            <a:spLocks noChangeArrowheads="1"/>
          </p:cNvSpPr>
          <p:nvPr/>
        </p:nvSpPr>
        <p:spPr bwMode="auto">
          <a:xfrm>
            <a:off x="16662140" y="14299896"/>
            <a:ext cx="12799907" cy="518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>
                <a:latin typeface="Arial" panose="020B0604020202020204" pitchFamily="34" charset="0"/>
              </a:rPr>
              <a:t>Deve-se dar preferência a Figuras e Tabelas, de modo que o pôster não seja apenas uma cópia do trabalho escrito. Deve-se evitar textos muito longos. No pôster, o apelo deve ser visual, gerando uma comunicação fácil entre você e seus colegas interessados em seu trabalho.</a:t>
            </a:r>
          </a:p>
        </p:txBody>
      </p:sp>
      <p:sp>
        <p:nvSpPr>
          <p:cNvPr id="2076" name="CaixaDeTexto 7"/>
          <p:cNvSpPr txBox="1">
            <a:spLocks noChangeArrowheads="1"/>
          </p:cNvSpPr>
          <p:nvPr/>
        </p:nvSpPr>
        <p:spPr bwMode="auto">
          <a:xfrm>
            <a:off x="16818391" y="24737322"/>
            <a:ext cx="12643656" cy="275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331">
                <a:latin typeface="Arial" panose="020B0604020202020204" pitchFamily="34" charset="0"/>
              </a:rPr>
              <a:t>O pôster deverá ser fixado no local do evento até o horário estipulado pela organização. Será disponibilizada fita para a fixação do pôster no dia do evento.</a:t>
            </a:r>
          </a:p>
        </p:txBody>
      </p:sp>
      <p:sp>
        <p:nvSpPr>
          <p:cNvPr id="2077" name="CaixaDeTexto 8"/>
          <p:cNvSpPr txBox="1">
            <a:spLocks noChangeArrowheads="1"/>
          </p:cNvSpPr>
          <p:nvPr/>
        </p:nvSpPr>
        <p:spPr bwMode="auto">
          <a:xfrm>
            <a:off x="14212168" y="34543502"/>
            <a:ext cx="6237455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724">
                <a:latin typeface="Arial" panose="020B0604020202020204" pitchFamily="34" charset="0"/>
              </a:rPr>
              <a:t>Opcional</a:t>
            </a:r>
          </a:p>
        </p:txBody>
      </p:sp>
      <p:sp>
        <p:nvSpPr>
          <p:cNvPr id="2078" name="CaixaDeTexto 9"/>
          <p:cNvSpPr txBox="1">
            <a:spLocks noChangeArrowheads="1"/>
          </p:cNvSpPr>
          <p:nvPr/>
        </p:nvSpPr>
        <p:spPr bwMode="auto">
          <a:xfrm>
            <a:off x="16818391" y="30949782"/>
            <a:ext cx="12643656" cy="154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724">
                <a:latin typeface="Arial" panose="020B0604020202020204" pitchFamily="34" charset="0"/>
              </a:rPr>
              <a:t>Somente às utilizadas no pôster, segundo a ABNT</a:t>
            </a:r>
          </a:p>
        </p:txBody>
      </p:sp>
      <p:pic>
        <p:nvPicPr>
          <p:cNvPr id="2079" name="Imagem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97" y="10"/>
            <a:ext cx="26999807" cy="441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 poster siic 2019 [Modo de Compatibilidade]" id="{9255EBC5-37AA-4B21-85E2-AB608E78BF56}" vid="{6FB24B2D-66D3-4826-9C2C-34A72853B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poster siic 2019</Template>
  <TotalTime>11</TotalTime>
  <Words>204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 Kieckow</dc:creator>
  <cp:lastModifiedBy>Flavio  Kieckow</cp:lastModifiedBy>
  <cp:revision>1</cp:revision>
  <dcterms:created xsi:type="dcterms:W3CDTF">2019-10-16T18:23:51Z</dcterms:created>
  <dcterms:modified xsi:type="dcterms:W3CDTF">2019-10-16T18:35:49Z</dcterms:modified>
</cp:coreProperties>
</file>